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_rels/presentation.xml.rels" ContentType="application/vnd.openxmlformats-package.relationships+xml"/>
  <Override PartName="/ppt/media/image11.jpeg" ContentType="image/jpe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5.jpeg" ContentType="image/jpe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</p:sldIdLst>
  <p:sldSz cx="6858000" cy="12192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14440" y="1995480"/>
            <a:ext cx="5829120" cy="4244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342720" y="2852640"/>
            <a:ext cx="6171840" cy="3372480"/>
          </a:xfrm>
          <a:prstGeom prst="rect">
            <a:avLst/>
          </a:prstGeom>
        </p:spPr>
        <p:txBody>
          <a:bodyPr lIns="0" rIns="0" tIns="0" bIns="0"/>
          <a:p>
            <a:endParaRPr b="0" lang="en-US" sz="2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342720" y="6545880"/>
            <a:ext cx="6171840" cy="3372480"/>
          </a:xfrm>
          <a:prstGeom prst="rect">
            <a:avLst/>
          </a:prstGeom>
        </p:spPr>
        <p:txBody>
          <a:bodyPr lIns="0" rIns="0" tIns="0" bIns="0"/>
          <a:p>
            <a:endParaRPr b="0" lang="en-US" sz="2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14440" y="1995480"/>
            <a:ext cx="5829120" cy="4244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342720" y="2852640"/>
            <a:ext cx="3011760" cy="3372480"/>
          </a:xfrm>
          <a:prstGeom prst="rect">
            <a:avLst/>
          </a:prstGeom>
        </p:spPr>
        <p:txBody>
          <a:bodyPr lIns="0" rIns="0" tIns="0" bIns="0"/>
          <a:p>
            <a:endParaRPr b="0" lang="en-US" sz="2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3505320" y="2852640"/>
            <a:ext cx="3011760" cy="3372480"/>
          </a:xfrm>
          <a:prstGeom prst="rect">
            <a:avLst/>
          </a:prstGeom>
        </p:spPr>
        <p:txBody>
          <a:bodyPr lIns="0" rIns="0" tIns="0" bIns="0"/>
          <a:p>
            <a:endParaRPr b="0" lang="en-US" sz="2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3505320" y="6545880"/>
            <a:ext cx="3011760" cy="3372480"/>
          </a:xfrm>
          <a:prstGeom prst="rect">
            <a:avLst/>
          </a:prstGeom>
        </p:spPr>
        <p:txBody>
          <a:bodyPr lIns="0" rIns="0" tIns="0" bIns="0"/>
          <a:p>
            <a:endParaRPr b="0" lang="en-US" sz="2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342720" y="6545880"/>
            <a:ext cx="3011760" cy="3372480"/>
          </a:xfrm>
          <a:prstGeom prst="rect">
            <a:avLst/>
          </a:prstGeom>
        </p:spPr>
        <p:txBody>
          <a:bodyPr lIns="0" rIns="0" tIns="0" bIns="0"/>
          <a:p>
            <a:endParaRPr b="0" lang="en-US" sz="2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14440" y="1995480"/>
            <a:ext cx="5829120" cy="4244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342720" y="2852640"/>
            <a:ext cx="6171840" cy="7070760"/>
          </a:xfrm>
          <a:prstGeom prst="rect">
            <a:avLst/>
          </a:prstGeom>
        </p:spPr>
        <p:txBody>
          <a:bodyPr lIns="0" rIns="0" tIns="0" bIns="0"/>
          <a:p>
            <a:endParaRPr b="0" lang="en-US" sz="2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42720" y="2852640"/>
            <a:ext cx="6171840" cy="7070760"/>
          </a:xfrm>
          <a:prstGeom prst="rect">
            <a:avLst/>
          </a:prstGeom>
        </p:spPr>
        <p:txBody>
          <a:bodyPr lIns="0" rIns="0" tIns="0" bIns="0"/>
          <a:p>
            <a:endParaRPr b="0" lang="en-US" sz="2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342720" y="3925800"/>
            <a:ext cx="6171840" cy="492408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342720" y="3925800"/>
            <a:ext cx="6171840" cy="492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14440" y="1995480"/>
            <a:ext cx="5829120" cy="4244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342720" y="2852640"/>
            <a:ext cx="6171840" cy="7070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14440" y="1995480"/>
            <a:ext cx="5829120" cy="4244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342720" y="2852640"/>
            <a:ext cx="6171840" cy="7070760"/>
          </a:xfrm>
          <a:prstGeom prst="rect">
            <a:avLst/>
          </a:prstGeom>
        </p:spPr>
        <p:txBody>
          <a:bodyPr lIns="0" rIns="0" tIns="0" bIns="0"/>
          <a:p>
            <a:endParaRPr b="0" lang="en-US" sz="2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14440" y="1995480"/>
            <a:ext cx="5829120" cy="4244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342720" y="2852640"/>
            <a:ext cx="3011760" cy="7070760"/>
          </a:xfrm>
          <a:prstGeom prst="rect">
            <a:avLst/>
          </a:prstGeom>
        </p:spPr>
        <p:txBody>
          <a:bodyPr lIns="0" rIns="0" tIns="0" bIns="0"/>
          <a:p>
            <a:endParaRPr b="0" lang="en-US" sz="2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3505320" y="2852640"/>
            <a:ext cx="3011760" cy="7070760"/>
          </a:xfrm>
          <a:prstGeom prst="rect">
            <a:avLst/>
          </a:prstGeom>
        </p:spPr>
        <p:txBody>
          <a:bodyPr lIns="0" rIns="0" tIns="0" bIns="0"/>
          <a:p>
            <a:endParaRPr b="0" lang="en-US" sz="2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14440" y="1995480"/>
            <a:ext cx="5829120" cy="4244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514440" y="1995480"/>
            <a:ext cx="5829120" cy="19675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14440" y="1995480"/>
            <a:ext cx="5829120" cy="4244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342720" y="2852640"/>
            <a:ext cx="3011760" cy="3372480"/>
          </a:xfrm>
          <a:prstGeom prst="rect">
            <a:avLst/>
          </a:prstGeom>
        </p:spPr>
        <p:txBody>
          <a:bodyPr lIns="0" rIns="0" tIns="0" bIns="0"/>
          <a:p>
            <a:endParaRPr b="0" lang="en-US" sz="2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342720" y="6545880"/>
            <a:ext cx="3011760" cy="3372480"/>
          </a:xfrm>
          <a:prstGeom prst="rect">
            <a:avLst/>
          </a:prstGeom>
        </p:spPr>
        <p:txBody>
          <a:bodyPr lIns="0" rIns="0" tIns="0" bIns="0"/>
          <a:p>
            <a:endParaRPr b="0" lang="en-US" sz="2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3505320" y="2852640"/>
            <a:ext cx="3011760" cy="7070760"/>
          </a:xfrm>
          <a:prstGeom prst="rect">
            <a:avLst/>
          </a:prstGeom>
        </p:spPr>
        <p:txBody>
          <a:bodyPr lIns="0" rIns="0" tIns="0" bIns="0"/>
          <a:p>
            <a:endParaRPr b="0" lang="en-US" sz="2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14440" y="1995480"/>
            <a:ext cx="5829120" cy="4244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342720" y="2852640"/>
            <a:ext cx="6171840" cy="7070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14440" y="1995480"/>
            <a:ext cx="5829120" cy="4244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342720" y="2852640"/>
            <a:ext cx="3011760" cy="7070760"/>
          </a:xfrm>
          <a:prstGeom prst="rect">
            <a:avLst/>
          </a:prstGeom>
        </p:spPr>
        <p:txBody>
          <a:bodyPr lIns="0" rIns="0" tIns="0" bIns="0"/>
          <a:p>
            <a:endParaRPr b="0" lang="en-US" sz="2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3505320" y="2852640"/>
            <a:ext cx="3011760" cy="3372480"/>
          </a:xfrm>
          <a:prstGeom prst="rect">
            <a:avLst/>
          </a:prstGeom>
        </p:spPr>
        <p:txBody>
          <a:bodyPr lIns="0" rIns="0" tIns="0" bIns="0"/>
          <a:p>
            <a:endParaRPr b="0" lang="en-US" sz="2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3505320" y="6545880"/>
            <a:ext cx="3011760" cy="3372480"/>
          </a:xfrm>
          <a:prstGeom prst="rect">
            <a:avLst/>
          </a:prstGeom>
        </p:spPr>
        <p:txBody>
          <a:bodyPr lIns="0" rIns="0" tIns="0" bIns="0"/>
          <a:p>
            <a:endParaRPr b="0" lang="en-US" sz="2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14440" y="1995480"/>
            <a:ext cx="5829120" cy="4244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342720" y="2852640"/>
            <a:ext cx="3011760" cy="3372480"/>
          </a:xfrm>
          <a:prstGeom prst="rect">
            <a:avLst/>
          </a:prstGeom>
        </p:spPr>
        <p:txBody>
          <a:bodyPr lIns="0" rIns="0" tIns="0" bIns="0"/>
          <a:p>
            <a:endParaRPr b="0" lang="en-US" sz="2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3505320" y="2852640"/>
            <a:ext cx="3011760" cy="3372480"/>
          </a:xfrm>
          <a:prstGeom prst="rect">
            <a:avLst/>
          </a:prstGeom>
        </p:spPr>
        <p:txBody>
          <a:bodyPr lIns="0" rIns="0" tIns="0" bIns="0"/>
          <a:p>
            <a:endParaRPr b="0" lang="en-US" sz="2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342720" y="6545880"/>
            <a:ext cx="6171840" cy="3372480"/>
          </a:xfrm>
          <a:prstGeom prst="rect">
            <a:avLst/>
          </a:prstGeom>
        </p:spPr>
        <p:txBody>
          <a:bodyPr lIns="0" rIns="0" tIns="0" bIns="0"/>
          <a:p>
            <a:endParaRPr b="0" lang="en-US" sz="2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14440" y="1995480"/>
            <a:ext cx="5829120" cy="4244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342720" y="2852640"/>
            <a:ext cx="6171840" cy="3372480"/>
          </a:xfrm>
          <a:prstGeom prst="rect">
            <a:avLst/>
          </a:prstGeom>
        </p:spPr>
        <p:txBody>
          <a:bodyPr lIns="0" rIns="0" tIns="0" bIns="0"/>
          <a:p>
            <a:endParaRPr b="0" lang="en-US" sz="2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342720" y="6545880"/>
            <a:ext cx="6171840" cy="3372480"/>
          </a:xfrm>
          <a:prstGeom prst="rect">
            <a:avLst/>
          </a:prstGeom>
        </p:spPr>
        <p:txBody>
          <a:bodyPr lIns="0" rIns="0" tIns="0" bIns="0"/>
          <a:p>
            <a:endParaRPr b="0" lang="en-US" sz="2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14440" y="1995480"/>
            <a:ext cx="5829120" cy="4244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342720" y="2852640"/>
            <a:ext cx="3011760" cy="3372480"/>
          </a:xfrm>
          <a:prstGeom prst="rect">
            <a:avLst/>
          </a:prstGeom>
        </p:spPr>
        <p:txBody>
          <a:bodyPr lIns="0" rIns="0" tIns="0" bIns="0"/>
          <a:p>
            <a:endParaRPr b="0" lang="en-US" sz="2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3505320" y="2852640"/>
            <a:ext cx="3011760" cy="3372480"/>
          </a:xfrm>
          <a:prstGeom prst="rect">
            <a:avLst/>
          </a:prstGeom>
        </p:spPr>
        <p:txBody>
          <a:bodyPr lIns="0" rIns="0" tIns="0" bIns="0"/>
          <a:p>
            <a:endParaRPr b="0" lang="en-US" sz="2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3505320" y="6545880"/>
            <a:ext cx="3011760" cy="3372480"/>
          </a:xfrm>
          <a:prstGeom prst="rect">
            <a:avLst/>
          </a:prstGeom>
        </p:spPr>
        <p:txBody>
          <a:bodyPr lIns="0" rIns="0" tIns="0" bIns="0"/>
          <a:p>
            <a:endParaRPr b="0" lang="en-US" sz="2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342720" y="6545880"/>
            <a:ext cx="3011760" cy="3372480"/>
          </a:xfrm>
          <a:prstGeom prst="rect">
            <a:avLst/>
          </a:prstGeom>
        </p:spPr>
        <p:txBody>
          <a:bodyPr lIns="0" rIns="0" tIns="0" bIns="0"/>
          <a:p>
            <a:endParaRPr b="0" lang="en-US" sz="2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14440" y="1995480"/>
            <a:ext cx="5829120" cy="4244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342720" y="2852640"/>
            <a:ext cx="6171840" cy="7070760"/>
          </a:xfrm>
          <a:prstGeom prst="rect">
            <a:avLst/>
          </a:prstGeom>
        </p:spPr>
        <p:txBody>
          <a:bodyPr lIns="0" rIns="0" tIns="0" bIns="0"/>
          <a:p>
            <a:endParaRPr b="0" lang="en-US" sz="2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342720" y="2852640"/>
            <a:ext cx="6171840" cy="7070760"/>
          </a:xfrm>
          <a:prstGeom prst="rect">
            <a:avLst/>
          </a:prstGeom>
        </p:spPr>
        <p:txBody>
          <a:bodyPr lIns="0" rIns="0" tIns="0" bIns="0"/>
          <a:p>
            <a:endParaRPr b="0" lang="en-US" sz="2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342720" y="3925800"/>
            <a:ext cx="6171840" cy="492408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342720" y="3925800"/>
            <a:ext cx="6171840" cy="492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14440" y="1995480"/>
            <a:ext cx="5829120" cy="4244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42720" y="2852640"/>
            <a:ext cx="6171840" cy="7070760"/>
          </a:xfrm>
          <a:prstGeom prst="rect">
            <a:avLst/>
          </a:prstGeom>
        </p:spPr>
        <p:txBody>
          <a:bodyPr lIns="0" rIns="0" tIns="0" bIns="0"/>
          <a:p>
            <a:endParaRPr b="0" lang="en-US" sz="2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14440" y="1995480"/>
            <a:ext cx="5829120" cy="4244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342720" y="2852640"/>
            <a:ext cx="3011760" cy="7070760"/>
          </a:xfrm>
          <a:prstGeom prst="rect">
            <a:avLst/>
          </a:prstGeom>
        </p:spPr>
        <p:txBody>
          <a:bodyPr lIns="0" rIns="0" tIns="0" bIns="0"/>
          <a:p>
            <a:endParaRPr b="0" lang="en-US" sz="2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3505320" y="2852640"/>
            <a:ext cx="3011760" cy="7070760"/>
          </a:xfrm>
          <a:prstGeom prst="rect">
            <a:avLst/>
          </a:prstGeom>
        </p:spPr>
        <p:txBody>
          <a:bodyPr lIns="0" rIns="0" tIns="0" bIns="0"/>
          <a:p>
            <a:endParaRPr b="0" lang="en-US" sz="2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14440" y="1995480"/>
            <a:ext cx="5829120" cy="4244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14440" y="1995480"/>
            <a:ext cx="5829120" cy="19675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14440" y="1995480"/>
            <a:ext cx="5829120" cy="4244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342720" y="2852640"/>
            <a:ext cx="3011760" cy="3372480"/>
          </a:xfrm>
          <a:prstGeom prst="rect">
            <a:avLst/>
          </a:prstGeom>
        </p:spPr>
        <p:txBody>
          <a:bodyPr lIns="0" rIns="0" tIns="0" bIns="0"/>
          <a:p>
            <a:endParaRPr b="0" lang="en-US" sz="2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342720" y="6545880"/>
            <a:ext cx="3011760" cy="3372480"/>
          </a:xfrm>
          <a:prstGeom prst="rect">
            <a:avLst/>
          </a:prstGeom>
        </p:spPr>
        <p:txBody>
          <a:bodyPr lIns="0" rIns="0" tIns="0" bIns="0"/>
          <a:p>
            <a:endParaRPr b="0" lang="en-US" sz="2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3505320" y="2852640"/>
            <a:ext cx="3011760" cy="7070760"/>
          </a:xfrm>
          <a:prstGeom prst="rect">
            <a:avLst/>
          </a:prstGeom>
        </p:spPr>
        <p:txBody>
          <a:bodyPr lIns="0" rIns="0" tIns="0" bIns="0"/>
          <a:p>
            <a:endParaRPr b="0" lang="en-US" sz="2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14440" y="1995480"/>
            <a:ext cx="5829120" cy="4244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342720" y="2852640"/>
            <a:ext cx="3011760" cy="7070760"/>
          </a:xfrm>
          <a:prstGeom prst="rect">
            <a:avLst/>
          </a:prstGeom>
        </p:spPr>
        <p:txBody>
          <a:bodyPr lIns="0" rIns="0" tIns="0" bIns="0"/>
          <a:p>
            <a:endParaRPr b="0" lang="en-US" sz="2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3505320" y="2852640"/>
            <a:ext cx="3011760" cy="3372480"/>
          </a:xfrm>
          <a:prstGeom prst="rect">
            <a:avLst/>
          </a:prstGeom>
        </p:spPr>
        <p:txBody>
          <a:bodyPr lIns="0" rIns="0" tIns="0" bIns="0"/>
          <a:p>
            <a:endParaRPr b="0" lang="en-US" sz="2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3505320" y="6545880"/>
            <a:ext cx="3011760" cy="3372480"/>
          </a:xfrm>
          <a:prstGeom prst="rect">
            <a:avLst/>
          </a:prstGeom>
        </p:spPr>
        <p:txBody>
          <a:bodyPr lIns="0" rIns="0" tIns="0" bIns="0"/>
          <a:p>
            <a:endParaRPr b="0" lang="en-US" sz="2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14440" y="1995480"/>
            <a:ext cx="5829120" cy="4244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342720" y="2852640"/>
            <a:ext cx="3011760" cy="3372480"/>
          </a:xfrm>
          <a:prstGeom prst="rect">
            <a:avLst/>
          </a:prstGeom>
        </p:spPr>
        <p:txBody>
          <a:bodyPr lIns="0" rIns="0" tIns="0" bIns="0"/>
          <a:p>
            <a:endParaRPr b="0" lang="en-US" sz="2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3505320" y="2852640"/>
            <a:ext cx="3011760" cy="3372480"/>
          </a:xfrm>
          <a:prstGeom prst="rect">
            <a:avLst/>
          </a:prstGeom>
        </p:spPr>
        <p:txBody>
          <a:bodyPr lIns="0" rIns="0" tIns="0" bIns="0"/>
          <a:p>
            <a:endParaRPr b="0" lang="en-US" sz="2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342720" y="6545880"/>
            <a:ext cx="6171840" cy="3372480"/>
          </a:xfrm>
          <a:prstGeom prst="rect">
            <a:avLst/>
          </a:prstGeom>
        </p:spPr>
        <p:txBody>
          <a:bodyPr lIns="0" rIns="0" tIns="0" bIns="0"/>
          <a:p>
            <a:endParaRPr b="0" lang="en-US" sz="2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71600" y="649440"/>
            <a:ext cx="5914800" cy="235548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3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Ha</a:t>
            </a:r>
            <a:r>
              <a:rPr b="0" lang="en-US" sz="3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ga </a:t>
            </a:r>
            <a:r>
              <a:rPr b="0" lang="en-US" sz="3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</a:t>
            </a:r>
            <a:r>
              <a:rPr b="0" lang="en-US" sz="3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 </a:t>
            </a:r>
            <a:r>
              <a:rPr b="0" lang="en-US" sz="3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pa</a:t>
            </a:r>
            <a:r>
              <a:rPr b="0" lang="en-US" sz="3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ra </a:t>
            </a:r>
            <a:r>
              <a:rPr b="0" lang="en-US" sz="3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m</a:t>
            </a:r>
            <a:r>
              <a:rPr b="0" lang="en-US" sz="3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odi</a:t>
            </a:r>
            <a:r>
              <a:rPr b="0" lang="en-US" sz="3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fic</a:t>
            </a:r>
            <a:r>
              <a:rPr b="0" lang="en-US" sz="3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ar </a:t>
            </a:r>
            <a:r>
              <a:rPr b="0" lang="en-US" sz="3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el </a:t>
            </a:r>
            <a:r>
              <a:rPr b="0" lang="en-US" sz="3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est</a:t>
            </a:r>
            <a:r>
              <a:rPr b="0" lang="en-US" sz="3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ilo </a:t>
            </a:r>
            <a:r>
              <a:rPr b="0" lang="en-US" sz="3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de </a:t>
            </a:r>
            <a:r>
              <a:rPr b="0" lang="en-US" sz="3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tít</a:t>
            </a:r>
            <a:r>
              <a:rPr b="0" lang="en-US" sz="3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ulo </a:t>
            </a:r>
            <a:r>
              <a:rPr b="0" lang="en-US" sz="3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del </a:t>
            </a:r>
            <a:r>
              <a:rPr b="0" lang="en-US" sz="3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pa</a:t>
            </a:r>
            <a:r>
              <a:rPr b="0" lang="en-US" sz="3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tró</a:t>
            </a:r>
            <a:r>
              <a:rPr b="0" lang="en-US" sz="3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n</a:t>
            </a:r>
            <a:endParaRPr b="0" lang="en-US" sz="3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71600" y="3244680"/>
            <a:ext cx="5914800" cy="773568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Pulse para editar el formato de esquema del texto</a:t>
            </a:r>
            <a:endParaRPr b="0" lang="en-US" sz="2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Segundo nivel del esquema</a:t>
            </a:r>
            <a:endParaRPr b="0" lang="en-US" sz="2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Tercer nivel del esquema</a:t>
            </a:r>
            <a:endParaRPr b="0" lang="en-US" sz="2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Cuarto nivel del esquema</a:t>
            </a:r>
            <a:endParaRPr b="0" lang="en-US" sz="2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Quinto nivel del esquema</a:t>
            </a:r>
            <a:endParaRPr b="0" lang="en-US" sz="2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Sexto nivel del esquema</a:t>
            </a:r>
            <a:endParaRPr b="0" lang="en-US" sz="2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Séptimo nivel del esquemaEditar el estilo de texto del patrón</a:t>
            </a:r>
            <a:endParaRPr b="0" lang="en-US" sz="2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51444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Segundo nivel</a:t>
            </a:r>
            <a:endParaRPr b="0" lang="en-US" sz="2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8571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Tercer nivel</a:t>
            </a:r>
            <a:endParaRPr b="0" lang="en-US" sz="2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20024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Cuarto nivel</a:t>
            </a:r>
            <a:endParaRPr b="0" lang="en-US" sz="2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15429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Quinto nivel</a:t>
            </a:r>
            <a:endParaRPr b="0" lang="en-US" sz="2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471600" y="11299680"/>
            <a:ext cx="1542600" cy="6490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s-CL" sz="9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15-10-16</a:t>
            </a:r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2271600" y="11299680"/>
            <a:ext cx="2314080" cy="649080"/>
          </a:xfrm>
          <a:prstGeom prst="rect">
            <a:avLst/>
          </a:prstGeom>
        </p:spPr>
        <p:txBody>
          <a:bodyPr anchor="ctr"/>
          <a:p>
            <a:endParaRPr b="0" lang="es-C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4843440" y="11299680"/>
            <a:ext cx="1542600" cy="6490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660B856D-C7D4-4786-A17C-2F33F0457FE2}" type="slidenum">
              <a:rPr b="0" lang="es-CL" sz="9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&lt;número&gt;</a:t>
            </a:fld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14440" y="1995480"/>
            <a:ext cx="5829120" cy="424440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en-US" sz="4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Haga clic para modificar el estilo de título del patrón</a:t>
            </a:r>
            <a:endParaRPr b="0" lang="en-US" sz="3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dt"/>
          </p:nvPr>
        </p:nvSpPr>
        <p:spPr>
          <a:xfrm>
            <a:off x="471600" y="11299680"/>
            <a:ext cx="1542600" cy="6490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s-CL" sz="9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15-10-16</a:t>
            </a:r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ftr"/>
          </p:nvPr>
        </p:nvSpPr>
        <p:spPr>
          <a:xfrm>
            <a:off x="2271600" y="11299680"/>
            <a:ext cx="2314080" cy="649080"/>
          </a:xfrm>
          <a:prstGeom prst="rect">
            <a:avLst/>
          </a:prstGeom>
        </p:spPr>
        <p:txBody>
          <a:bodyPr anchor="ctr"/>
          <a:p>
            <a:endParaRPr b="0" lang="es-C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sldNum"/>
          </p:nvPr>
        </p:nvSpPr>
        <p:spPr>
          <a:xfrm>
            <a:off x="4843440" y="11299680"/>
            <a:ext cx="1542600" cy="6490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DDFE74BB-CE25-40CC-90BA-46AC981179F7}" type="slidenum">
              <a:rPr b="0" lang="es-CL" sz="9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&lt;número&gt;</a:t>
            </a:fld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342720" y="2852640"/>
            <a:ext cx="6171840" cy="70707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Pulse para editar el formato de esquema del texto</a:t>
            </a:r>
            <a:endParaRPr b="0" lang="en-US" sz="2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Segundo nivel del esquema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Tercer nivel del esquema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Cuarto nivel del esquema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Quinto nivel del esquema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Sexto nivel del esquema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Séptimo nivel del esquema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-4752000" y="1080"/>
            <a:ext cx="18467640" cy="12278520"/>
          </a:xfrm>
          <a:prstGeom prst="rect">
            <a:avLst/>
          </a:prstGeom>
          <a:ln>
            <a:noFill/>
          </a:ln>
        </p:spPr>
      </p:pic>
      <p:pic>
        <p:nvPicPr>
          <p:cNvPr id="79" name="Imagen 3" descr=""/>
          <p:cNvPicPr/>
          <p:nvPr/>
        </p:nvPicPr>
        <p:blipFill>
          <a:blip r:embed="rId2"/>
          <a:stretch/>
        </p:blipFill>
        <p:spPr>
          <a:xfrm>
            <a:off x="4680" y="0"/>
            <a:ext cx="6852960" cy="8721360"/>
          </a:xfrm>
          <a:prstGeom prst="rect">
            <a:avLst/>
          </a:prstGeom>
          <a:ln w="9360">
            <a:noFill/>
          </a:ln>
        </p:spPr>
      </p:pic>
      <p:pic>
        <p:nvPicPr>
          <p:cNvPr id="80" name="Imagen 6" descr=""/>
          <p:cNvPicPr/>
          <p:nvPr/>
        </p:nvPicPr>
        <p:blipFill>
          <a:blip r:embed="rId3"/>
          <a:stretch/>
        </p:blipFill>
        <p:spPr>
          <a:xfrm>
            <a:off x="-519120" y="7005600"/>
            <a:ext cx="2742840" cy="2287080"/>
          </a:xfrm>
          <a:prstGeom prst="rect">
            <a:avLst/>
          </a:prstGeom>
          <a:ln w="9360">
            <a:noFill/>
          </a:ln>
        </p:spPr>
      </p:pic>
      <p:pic>
        <p:nvPicPr>
          <p:cNvPr id="81" name="Imagen 8" descr=""/>
          <p:cNvPicPr/>
          <p:nvPr/>
        </p:nvPicPr>
        <p:blipFill>
          <a:blip r:embed="rId4"/>
          <a:stretch/>
        </p:blipFill>
        <p:spPr>
          <a:xfrm>
            <a:off x="295200" y="8680320"/>
            <a:ext cx="1087200" cy="1088640"/>
          </a:xfrm>
          <a:prstGeom prst="rect">
            <a:avLst/>
          </a:prstGeom>
          <a:ln w="9360">
            <a:noFill/>
          </a:ln>
        </p:spPr>
      </p:pic>
      <p:pic>
        <p:nvPicPr>
          <p:cNvPr id="82" name="Imagen 9" descr=""/>
          <p:cNvPicPr/>
          <p:nvPr/>
        </p:nvPicPr>
        <p:blipFill>
          <a:blip r:embed="rId5"/>
          <a:stretch/>
        </p:blipFill>
        <p:spPr>
          <a:xfrm>
            <a:off x="426960" y="9867960"/>
            <a:ext cx="823680" cy="823680"/>
          </a:xfrm>
          <a:prstGeom prst="rect">
            <a:avLst/>
          </a:prstGeom>
          <a:ln w="9360">
            <a:noFill/>
          </a:ln>
        </p:spPr>
      </p:pic>
      <p:pic>
        <p:nvPicPr>
          <p:cNvPr id="83" name="Imagen 10" descr=""/>
          <p:cNvPicPr/>
          <p:nvPr/>
        </p:nvPicPr>
        <p:blipFill>
          <a:blip r:embed="rId6"/>
          <a:stretch/>
        </p:blipFill>
        <p:spPr>
          <a:xfrm>
            <a:off x="431640" y="10860120"/>
            <a:ext cx="818640" cy="818640"/>
          </a:xfrm>
          <a:prstGeom prst="rect">
            <a:avLst/>
          </a:prstGeom>
          <a:ln w="9360">
            <a:noFill/>
          </a:ln>
        </p:spPr>
      </p:pic>
      <p:sp>
        <p:nvSpPr>
          <p:cNvPr id="84" name="CustomShape 1"/>
          <p:cNvSpPr/>
          <p:nvPr/>
        </p:nvSpPr>
        <p:spPr>
          <a:xfrm>
            <a:off x="1397160" y="11039400"/>
            <a:ext cx="268884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C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Contacto@dack.cl</a:t>
            </a:r>
            <a:endParaRPr b="0" lang="es-C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1359000" y="8993160"/>
            <a:ext cx="326520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C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Eventos Dack Chile</a:t>
            </a:r>
            <a:endParaRPr b="0" lang="es-C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CustomShape 3"/>
          <p:cNvSpPr/>
          <p:nvPr/>
        </p:nvSpPr>
        <p:spPr>
          <a:xfrm>
            <a:off x="1382760" y="10049040"/>
            <a:ext cx="203472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C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@DackCl</a:t>
            </a:r>
            <a:endParaRPr b="0" lang="es-C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4"/>
          <p:cNvSpPr/>
          <p:nvPr/>
        </p:nvSpPr>
        <p:spPr>
          <a:xfrm>
            <a:off x="1373040" y="7986600"/>
            <a:ext cx="416844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C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+</a:t>
            </a:r>
            <a:r>
              <a:rPr b="1" lang="es-CL" sz="2400" spc="-1" strike="noStrike">
                <a:solidFill>
                  <a:srgbClr val="99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56948959710</a:t>
            </a:r>
            <a:endParaRPr b="0" lang="es-C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-5615640" y="1440"/>
            <a:ext cx="18467640" cy="12278520"/>
          </a:xfrm>
          <a:prstGeom prst="rect">
            <a:avLst/>
          </a:prstGeom>
          <a:ln>
            <a:noFill/>
          </a:ln>
        </p:spPr>
      </p:pic>
      <p:sp>
        <p:nvSpPr>
          <p:cNvPr id="89" name="CustomShape 1"/>
          <p:cNvSpPr/>
          <p:nvPr/>
        </p:nvSpPr>
        <p:spPr>
          <a:xfrm>
            <a:off x="382680" y="519120"/>
            <a:ext cx="6252840" cy="10813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CL" sz="3200" spc="-1" strike="noStrike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¡Eventos a tu medida!</a:t>
            </a:r>
            <a:endParaRPr b="0" lang="es-C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s-CL" sz="3200" spc="-1" strike="noStrike">
                <a:solidFill>
                  <a:srgbClr val="99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Fiestas</a:t>
            </a:r>
            <a:endParaRPr b="0" lang="es-C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s-CL" sz="3200" spc="-1" strike="noStrike">
                <a:solidFill>
                  <a:srgbClr val="99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Cumpleaños</a:t>
            </a:r>
            <a:endParaRPr b="0" lang="es-C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s-CL" sz="3200" spc="-1" strike="noStrike">
                <a:solidFill>
                  <a:srgbClr val="99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Family Days</a:t>
            </a:r>
            <a:endParaRPr b="0" lang="es-C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C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CL" sz="3200" spc="-1" strike="noStrike">
                <a:solidFill>
                  <a:srgbClr val="99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¡Y mucho más!</a:t>
            </a:r>
            <a:endParaRPr b="0" lang="es-C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C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CL" sz="3200" spc="-1" strike="noStrike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Actividades</a:t>
            </a:r>
            <a:endParaRPr b="0" lang="es-C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s-C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Lego Sumo-bots</a:t>
            </a:r>
            <a:endParaRPr b="0" lang="es-C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s-C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Catapultas</a:t>
            </a:r>
            <a:endParaRPr b="0" lang="es-C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s-C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Hockey-bot</a:t>
            </a:r>
            <a:endParaRPr b="0" lang="es-C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s-C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Drinking games</a:t>
            </a:r>
            <a:endParaRPr b="0" lang="es-C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s-C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Clases particulares</a:t>
            </a:r>
            <a:endParaRPr b="0" lang="es-C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s-C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Capacitaciones</a:t>
            </a:r>
            <a:endParaRPr b="0" lang="es-C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C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C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¡O lo que se te ocurra!</a:t>
            </a:r>
            <a:endParaRPr b="0" lang="es-C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C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CL" sz="3200" spc="-1" strike="noStrike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Torneos</a:t>
            </a:r>
            <a:endParaRPr b="0" lang="es-C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s-C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Amateur</a:t>
            </a:r>
            <a:endParaRPr b="0" lang="es-C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s-C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Semi-Pro</a:t>
            </a:r>
            <a:endParaRPr b="0" lang="es-C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C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C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Line 2"/>
          <p:cNvSpPr/>
          <p:nvPr/>
        </p:nvSpPr>
        <p:spPr>
          <a:xfrm>
            <a:off x="6211800" y="11642400"/>
            <a:ext cx="301680" cy="36540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CustomShape 3"/>
          <p:cNvSpPr/>
          <p:nvPr/>
        </p:nvSpPr>
        <p:spPr>
          <a:xfrm>
            <a:off x="384480" y="10779840"/>
            <a:ext cx="71190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L" sz="3200" spc="-1" strike="noStrike">
                <a:solidFill>
                  <a:srgbClr val="235888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Contáctanos en redes sociales 24/7</a:t>
            </a:r>
            <a:endParaRPr b="0" lang="es-C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</TotalTime>
  <Application>LibreOffice/5.1.4.2$Linux_X86_64 LibreOffice_project/10m0$Build-2</Application>
  <Words>36</Words>
  <Paragraphs>24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2016-09-23T18:07:08Z</dcterms:created>
  <dc:creator>Ing</dc:creator>
  <dc:description/>
  <dc:language>es-CL</dc:language>
  <cp:lastModifiedBy/>
  <dcterms:modified xsi:type="dcterms:W3CDTF">2016-10-15T20:54:05Z</dcterms:modified>
  <cp:revision>14</cp:revision>
  <dc:subject/>
  <dc:title>Presentación de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</vt:i4>
  </property>
</Properties>
</file>